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slideLayouts/slideLayout6.xml" ContentType="application/vnd.openxmlformats-officedocument.presentationml.slideLayout+xml"/>
  <Override PartName="/ppt/theme/theme6.xml" ContentType="application/vnd.openxmlformats-officedocument.theme+xml"/>
  <Override PartName="/ppt/slideLayouts/slideLayout7.xml" ContentType="application/vnd.openxmlformats-officedocument.presentationml.slideLayout+xml"/>
  <Override PartName="/ppt/theme/theme7.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5" r:id="rId2"/>
    <p:sldMasterId id="2147483657" r:id="rId3"/>
    <p:sldMasterId id="2147483663" r:id="rId4"/>
    <p:sldMasterId id="2147483659" r:id="rId5"/>
    <p:sldMasterId id="2147483655" r:id="rId6"/>
    <p:sldMasterId id="2147483661" r:id="rId7"/>
    <p:sldMasterId id="2147483650" r:id="rId8"/>
  </p:sldMasterIdLst>
  <p:sldIdLst>
    <p:sldId id="260" r:id="rId9"/>
    <p:sldId id="263" r:id="rId10"/>
    <p:sldId id="264" r:id="rId11"/>
    <p:sldId id="265" r:id="rId12"/>
    <p:sldId id="266" r:id="rId13"/>
    <p:sldId id="259" r:id="rId14"/>
    <p:sldId id="258" r:id="rId15"/>
    <p:sldId id="26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171"/>
    <a:srgbClr val="FFFFFF"/>
    <a:srgbClr val="F4F5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0"/>
    <p:restoredTop sz="94690"/>
  </p:normalViewPr>
  <p:slideViewPr>
    <p:cSldViewPr snapToGrid="0" snapToObjects="1">
      <p:cViewPr>
        <p:scale>
          <a:sx n="88" d="100"/>
          <a:sy n="88" d="100"/>
        </p:scale>
        <p:origin x="1136" y="1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1.xml"/><Relationship Id="rId20" Type="http://schemas.openxmlformats.org/officeDocument/2006/relationships/tableStyles" Target="tableStyles.xml"/><Relationship Id="rId10" Type="http://schemas.openxmlformats.org/officeDocument/2006/relationships/slide" Target="slides/slide2.xml"/><Relationship Id="rId11" Type="http://schemas.openxmlformats.org/officeDocument/2006/relationships/slide" Target="slides/slide3.xml"/><Relationship Id="rId12" Type="http://schemas.openxmlformats.org/officeDocument/2006/relationships/slide" Target="slides/slide4.xml"/><Relationship Id="rId13" Type="http://schemas.openxmlformats.org/officeDocument/2006/relationships/slide" Target="slides/slide5.xml"/><Relationship Id="rId14" Type="http://schemas.openxmlformats.org/officeDocument/2006/relationships/slide" Target="slides/slide6.xml"/><Relationship Id="rId15" Type="http://schemas.openxmlformats.org/officeDocument/2006/relationships/slide" Target="slides/slide7.xml"/><Relationship Id="rId16" Type="http://schemas.openxmlformats.org/officeDocument/2006/relationships/slide" Target="slides/slide8.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841375" y="217488"/>
            <a:ext cx="1379538" cy="1176337"/>
          </a:xfrm>
          <a:prstGeom prst="rect">
            <a:avLst/>
          </a:prstGeom>
        </p:spPr>
        <p:txBody>
          <a:bodyPr/>
          <a:lstStyle/>
          <a:p>
            <a:endParaRPr lang="en-US"/>
          </a:p>
        </p:txBody>
      </p:sp>
      <p:sp>
        <p:nvSpPr>
          <p:cNvPr id="7" name="Text Placeholder 6"/>
          <p:cNvSpPr>
            <a:spLocks noGrp="1"/>
          </p:cNvSpPr>
          <p:nvPr>
            <p:ph type="body" sz="quarter" idx="11" hasCustomPrompt="1"/>
          </p:nvPr>
        </p:nvSpPr>
        <p:spPr>
          <a:xfrm>
            <a:off x="652462" y="2234521"/>
            <a:ext cx="5951537" cy="1089251"/>
          </a:xfrm>
          <a:prstGeom prst="rect">
            <a:avLst/>
          </a:prstGeom>
        </p:spPr>
        <p:txBody>
          <a:bodyPr/>
          <a:lstStyle>
            <a:lvl1pPr algn="l">
              <a:defRPr sz="4400" b="1" i="0" baseline="0">
                <a:solidFill>
                  <a:schemeClr val="accent4"/>
                </a:solidFill>
                <a:latin typeface="Sailec" charset="-128"/>
                <a:ea typeface="Sailec" charset="-128"/>
                <a:cs typeface="Sailec" charset="-128"/>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Presentation Title</a:t>
            </a:r>
            <a:br>
              <a:rPr lang="en-US" dirty="0" smtClean="0"/>
            </a:br>
            <a:r>
              <a:rPr lang="en-US" dirty="0" smtClean="0"/>
              <a:t>Two Lines</a:t>
            </a:r>
            <a:endParaRPr lang="en-US" dirty="0"/>
          </a:p>
        </p:txBody>
      </p:sp>
      <p:sp>
        <p:nvSpPr>
          <p:cNvPr id="8" name="Text Placeholder 4"/>
          <p:cNvSpPr>
            <a:spLocks noGrp="1"/>
          </p:cNvSpPr>
          <p:nvPr>
            <p:ph type="body" sz="quarter" idx="12" hasCustomPrompt="1"/>
          </p:nvPr>
        </p:nvSpPr>
        <p:spPr>
          <a:xfrm>
            <a:off x="652463" y="3472543"/>
            <a:ext cx="6750050" cy="1520371"/>
          </a:xfrm>
          <a:prstGeom prst="rect">
            <a:avLst/>
          </a:prstGeom>
        </p:spPr>
        <p:txBody>
          <a:bodyPr lIns="0"/>
          <a:lstStyle>
            <a:lvl1pPr>
              <a:lnSpc>
                <a:spcPct val="100000"/>
              </a:lnSpc>
              <a:defRPr sz="1600" b="0" i="0" baseline="0">
                <a:solidFill>
                  <a:schemeClr val="accent4"/>
                </a:solidFill>
                <a:latin typeface="Sailec" charset="-128"/>
                <a:ea typeface="Sailec" charset="-128"/>
                <a:cs typeface="Sailec"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Presenter Name</a:t>
            </a:r>
          </a:p>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Presenter Title</a:t>
            </a:r>
          </a:p>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Organization</a:t>
            </a:r>
            <a:endParaRPr lang="en-US" dirty="0"/>
          </a:p>
        </p:txBody>
      </p:sp>
    </p:spTree>
    <p:extLst>
      <p:ext uri="{BB962C8B-B14F-4D97-AF65-F5344CB8AC3E}">
        <p14:creationId xmlns:p14="http://schemas.microsoft.com/office/powerpoint/2010/main" val="1628421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52463" y="529772"/>
            <a:ext cx="6750050" cy="580571"/>
          </a:xfrm>
          <a:prstGeom prst="rect">
            <a:avLst/>
          </a:prstGeom>
        </p:spPr>
        <p:txBody>
          <a:bodyPr lIns="0"/>
          <a:lstStyle>
            <a:lvl1pPr>
              <a:defRPr sz="3200" b="1" i="0" baseline="0">
                <a:solidFill>
                  <a:schemeClr val="accent4"/>
                </a:solidFill>
                <a:latin typeface="Sailec" charset="-128"/>
                <a:ea typeface="Sailec" charset="-128"/>
                <a:cs typeface="Sailec"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smtClean="0"/>
              <a:t>Section Header</a:t>
            </a:r>
            <a:endParaRPr lang="en-US"/>
          </a:p>
        </p:txBody>
      </p:sp>
      <p:sp>
        <p:nvSpPr>
          <p:cNvPr id="8" name="Picture Placeholder 7"/>
          <p:cNvSpPr>
            <a:spLocks noGrp="1"/>
          </p:cNvSpPr>
          <p:nvPr>
            <p:ph type="pic" sz="quarter" idx="13"/>
          </p:nvPr>
        </p:nvSpPr>
        <p:spPr>
          <a:xfrm>
            <a:off x="652463" y="1354138"/>
            <a:ext cx="5224462" cy="4103687"/>
          </a:xfrm>
          <a:prstGeom prst="rect">
            <a:avLst/>
          </a:prstGeom>
          <a:solidFill>
            <a:srgbClr val="F4F5ED"/>
          </a:solidFill>
        </p:spPr>
        <p:txBody>
          <a:bodyPr/>
          <a:lstStyle/>
          <a:p>
            <a:endParaRPr lang="en-US"/>
          </a:p>
        </p:txBody>
      </p:sp>
      <p:sp>
        <p:nvSpPr>
          <p:cNvPr id="7" name="Picture Placeholder 7"/>
          <p:cNvSpPr>
            <a:spLocks noGrp="1"/>
          </p:cNvSpPr>
          <p:nvPr>
            <p:ph type="pic" sz="quarter" idx="14"/>
          </p:nvPr>
        </p:nvSpPr>
        <p:spPr>
          <a:xfrm>
            <a:off x="6270171" y="1354138"/>
            <a:ext cx="5224462" cy="4103687"/>
          </a:xfrm>
          <a:prstGeom prst="rect">
            <a:avLst/>
          </a:prstGeom>
          <a:solidFill>
            <a:srgbClr val="F4F5ED"/>
          </a:solidFill>
        </p:spPr>
        <p:txBody>
          <a:body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12191999" cy="6284686"/>
          </a:xfrm>
          <a:prstGeom prst="rect">
            <a:avLst/>
          </a:prstGeom>
          <a:solidFill>
            <a:schemeClr val="bg1">
              <a:lumMod val="20000"/>
              <a:lumOff val="80000"/>
            </a:schemeClr>
          </a:solidFill>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ext Placeholder 3"/>
          <p:cNvSpPr>
            <a:spLocks noGrp="1"/>
          </p:cNvSpPr>
          <p:nvPr>
            <p:ph type="body" sz="quarter" idx="11" hasCustomPrompt="1"/>
          </p:nvPr>
        </p:nvSpPr>
        <p:spPr>
          <a:xfrm>
            <a:off x="957942" y="1704659"/>
            <a:ext cx="3714750" cy="536575"/>
          </a:xfrm>
          <a:prstGeom prst="rect">
            <a:avLst/>
          </a:prstGeom>
        </p:spPr>
        <p:txBody>
          <a:bodyPr/>
          <a:lstStyle>
            <a:lvl1pPr>
              <a:defRPr sz="2000" baseline="0">
                <a:solidFill>
                  <a:srgbClr val="002171"/>
                </a:solidFill>
                <a:latin typeface="Sailec" charset="-128"/>
                <a:ea typeface="Sailec" charset="-128"/>
                <a:cs typeface="Sailec" charset="-128"/>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Focus Track </a:t>
            </a:r>
            <a:r>
              <a:rPr lang="en-US" smtClean="0"/>
              <a:t>is Sponsored by</a:t>
            </a:r>
            <a:endParaRPr lang="en-US" dirty="0"/>
          </a:p>
        </p:txBody>
      </p:sp>
      <p:sp>
        <p:nvSpPr>
          <p:cNvPr id="5" name="Picture Placeholder 4"/>
          <p:cNvSpPr>
            <a:spLocks noGrp="1"/>
          </p:cNvSpPr>
          <p:nvPr>
            <p:ph type="pic" sz="quarter" idx="10"/>
          </p:nvPr>
        </p:nvSpPr>
        <p:spPr>
          <a:xfrm>
            <a:off x="1087211" y="2539773"/>
            <a:ext cx="1684564" cy="1176337"/>
          </a:xfrm>
          <a:prstGeom prst="rect">
            <a:avLst/>
          </a:prstGeom>
        </p:spPr>
        <p:txBody>
          <a:bodyPr/>
          <a:lstStyle/>
          <a:p>
            <a:endParaRPr 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 Placeholder 4"/>
          <p:cNvSpPr>
            <a:spLocks noGrp="1"/>
          </p:cNvSpPr>
          <p:nvPr>
            <p:ph type="body" sz="quarter" idx="10" hasCustomPrompt="1"/>
          </p:nvPr>
        </p:nvSpPr>
        <p:spPr>
          <a:xfrm>
            <a:off x="652463" y="529772"/>
            <a:ext cx="6750050" cy="580571"/>
          </a:xfrm>
          <a:prstGeom prst="rect">
            <a:avLst/>
          </a:prstGeom>
        </p:spPr>
        <p:txBody>
          <a:bodyPr lIns="0"/>
          <a:lstStyle>
            <a:lvl1pPr>
              <a:defRPr sz="3200" b="1" i="0" baseline="0">
                <a:solidFill>
                  <a:srgbClr val="FFFFFF"/>
                </a:solidFill>
                <a:latin typeface="Sailec" charset="-128"/>
                <a:ea typeface="Sailec" charset="-128"/>
                <a:cs typeface="Sailec"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smtClean="0"/>
              <a:t>Section Header H2</a:t>
            </a:r>
            <a:endParaRPr lang="en-US"/>
          </a:p>
        </p:txBody>
      </p:sp>
      <p:sp>
        <p:nvSpPr>
          <p:cNvPr id="5" name="Text Placeholder 6"/>
          <p:cNvSpPr>
            <a:spLocks noGrp="1"/>
          </p:cNvSpPr>
          <p:nvPr>
            <p:ph type="body" sz="quarter" idx="11" hasCustomPrompt="1"/>
          </p:nvPr>
        </p:nvSpPr>
        <p:spPr>
          <a:xfrm>
            <a:off x="652463" y="2234521"/>
            <a:ext cx="4921250" cy="1089251"/>
          </a:xfrm>
          <a:prstGeom prst="rect">
            <a:avLst/>
          </a:prstGeom>
        </p:spPr>
        <p:txBody>
          <a:bodyPr/>
          <a:lstStyle>
            <a:lvl1pPr algn="l">
              <a:defRPr sz="4400" b="0" i="0" baseline="0">
                <a:solidFill>
                  <a:srgbClr val="FFFFFF"/>
                </a:solidFill>
                <a:latin typeface="Sailec Medium" charset="-128"/>
                <a:ea typeface="Sailec Medium" charset="-128"/>
                <a:cs typeface="Sailec Medium" charset="-128"/>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Section Break</a:t>
            </a:r>
          </a:p>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Color Option A</a:t>
            </a:r>
            <a:endParaRPr lang="en-US"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 Placeholder 4"/>
          <p:cNvSpPr>
            <a:spLocks noGrp="1"/>
          </p:cNvSpPr>
          <p:nvPr>
            <p:ph type="body" sz="quarter" idx="10" hasCustomPrompt="1"/>
          </p:nvPr>
        </p:nvSpPr>
        <p:spPr>
          <a:xfrm>
            <a:off x="652463" y="529772"/>
            <a:ext cx="6750050" cy="580571"/>
          </a:xfrm>
          <a:prstGeom prst="rect">
            <a:avLst/>
          </a:prstGeom>
        </p:spPr>
        <p:txBody>
          <a:bodyPr lIns="0"/>
          <a:lstStyle>
            <a:lvl1pPr>
              <a:defRPr sz="3200" b="1" i="0" baseline="0">
                <a:solidFill>
                  <a:srgbClr val="FFFFFF"/>
                </a:solidFill>
                <a:latin typeface="Sailec" charset="-128"/>
                <a:ea typeface="Sailec" charset="-128"/>
                <a:cs typeface="Sailec"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smtClean="0"/>
              <a:t>Section Header H2</a:t>
            </a:r>
            <a:endParaRPr lang="en-US"/>
          </a:p>
        </p:txBody>
      </p:sp>
      <p:sp>
        <p:nvSpPr>
          <p:cNvPr id="5" name="Text Placeholder 6"/>
          <p:cNvSpPr>
            <a:spLocks noGrp="1"/>
          </p:cNvSpPr>
          <p:nvPr>
            <p:ph type="body" sz="quarter" idx="11" hasCustomPrompt="1"/>
          </p:nvPr>
        </p:nvSpPr>
        <p:spPr>
          <a:xfrm>
            <a:off x="652463" y="2234521"/>
            <a:ext cx="4921250" cy="1089251"/>
          </a:xfrm>
          <a:prstGeom prst="rect">
            <a:avLst/>
          </a:prstGeom>
        </p:spPr>
        <p:txBody>
          <a:bodyPr/>
          <a:lstStyle>
            <a:lvl1pPr algn="l">
              <a:defRPr sz="4400" b="0" i="0" baseline="0">
                <a:solidFill>
                  <a:srgbClr val="FFFFFF"/>
                </a:solidFill>
                <a:latin typeface="Sailec Medium" charset="-128"/>
                <a:ea typeface="Sailec Medium" charset="-128"/>
                <a:cs typeface="Sailec Medium" charset="-128"/>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Section Break</a:t>
            </a:r>
          </a:p>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Color Option B</a:t>
            </a:r>
            <a:endParaRPr lang="en-US"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 Placeholder 4"/>
          <p:cNvSpPr>
            <a:spLocks noGrp="1"/>
          </p:cNvSpPr>
          <p:nvPr>
            <p:ph type="body" sz="quarter" idx="10" hasCustomPrompt="1"/>
          </p:nvPr>
        </p:nvSpPr>
        <p:spPr>
          <a:xfrm>
            <a:off x="652463" y="529772"/>
            <a:ext cx="6750050" cy="580571"/>
          </a:xfrm>
          <a:prstGeom prst="rect">
            <a:avLst/>
          </a:prstGeom>
        </p:spPr>
        <p:txBody>
          <a:bodyPr lIns="0"/>
          <a:lstStyle>
            <a:lvl1pPr>
              <a:defRPr sz="3200" b="1" i="0" baseline="0">
                <a:solidFill>
                  <a:srgbClr val="FFFFFF"/>
                </a:solidFill>
                <a:latin typeface="Sailec" charset="-128"/>
                <a:ea typeface="Sailec" charset="-128"/>
                <a:cs typeface="Sailec"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smtClean="0"/>
              <a:t>Section Header H2</a:t>
            </a:r>
            <a:endParaRPr lang="en-US"/>
          </a:p>
        </p:txBody>
      </p:sp>
      <p:sp>
        <p:nvSpPr>
          <p:cNvPr id="5" name="Text Placeholder 6"/>
          <p:cNvSpPr>
            <a:spLocks noGrp="1"/>
          </p:cNvSpPr>
          <p:nvPr>
            <p:ph type="body" sz="quarter" idx="11" hasCustomPrompt="1"/>
          </p:nvPr>
        </p:nvSpPr>
        <p:spPr>
          <a:xfrm>
            <a:off x="652463" y="2234521"/>
            <a:ext cx="4921250" cy="1089251"/>
          </a:xfrm>
          <a:prstGeom prst="rect">
            <a:avLst/>
          </a:prstGeom>
        </p:spPr>
        <p:txBody>
          <a:bodyPr/>
          <a:lstStyle>
            <a:lvl1pPr algn="l">
              <a:defRPr sz="4400" b="0" i="0" baseline="0">
                <a:solidFill>
                  <a:srgbClr val="FFFFFF"/>
                </a:solidFill>
                <a:latin typeface="Sailec Medium" charset="-128"/>
                <a:ea typeface="Sailec Medium" charset="-128"/>
                <a:cs typeface="Sailec Medium" charset="-128"/>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Section Break</a:t>
            </a:r>
          </a:p>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Color Option C</a:t>
            </a:r>
            <a:endParaRPr lang="en-US"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 Placeholder 4"/>
          <p:cNvSpPr>
            <a:spLocks noGrp="1"/>
          </p:cNvSpPr>
          <p:nvPr>
            <p:ph type="body" sz="quarter" idx="10" hasCustomPrompt="1"/>
          </p:nvPr>
        </p:nvSpPr>
        <p:spPr>
          <a:xfrm>
            <a:off x="652463" y="529772"/>
            <a:ext cx="6750050" cy="580571"/>
          </a:xfrm>
          <a:prstGeom prst="rect">
            <a:avLst/>
          </a:prstGeom>
        </p:spPr>
        <p:txBody>
          <a:bodyPr lIns="0"/>
          <a:lstStyle>
            <a:lvl1pPr>
              <a:defRPr sz="3200" b="1" i="0" baseline="0">
                <a:solidFill>
                  <a:srgbClr val="FFFFFF"/>
                </a:solidFill>
                <a:latin typeface="Sailec" charset="-128"/>
                <a:ea typeface="Sailec" charset="-128"/>
                <a:cs typeface="Sailec"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smtClean="0"/>
              <a:t>Section Header H2</a:t>
            </a:r>
            <a:endParaRPr lang="en-US"/>
          </a:p>
        </p:txBody>
      </p:sp>
      <p:sp>
        <p:nvSpPr>
          <p:cNvPr id="5" name="Text Placeholder 6"/>
          <p:cNvSpPr>
            <a:spLocks noGrp="1"/>
          </p:cNvSpPr>
          <p:nvPr>
            <p:ph type="body" sz="quarter" idx="11" hasCustomPrompt="1"/>
          </p:nvPr>
        </p:nvSpPr>
        <p:spPr>
          <a:xfrm>
            <a:off x="652463" y="2234521"/>
            <a:ext cx="4921250" cy="1089251"/>
          </a:xfrm>
          <a:prstGeom prst="rect">
            <a:avLst/>
          </a:prstGeom>
        </p:spPr>
        <p:txBody>
          <a:bodyPr/>
          <a:lstStyle>
            <a:lvl1pPr algn="l">
              <a:defRPr sz="4400" b="0" i="0" baseline="0">
                <a:solidFill>
                  <a:srgbClr val="FFFFFF"/>
                </a:solidFill>
                <a:latin typeface="Sailec Medium" charset="-128"/>
                <a:ea typeface="Sailec Medium" charset="-128"/>
                <a:cs typeface="Sailec Medium" charset="-128"/>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Section Break</a:t>
            </a:r>
          </a:p>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Color Option D</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ext Placeholder 4"/>
          <p:cNvSpPr>
            <a:spLocks noGrp="1"/>
          </p:cNvSpPr>
          <p:nvPr>
            <p:ph type="body" sz="quarter" idx="10" hasCustomPrompt="1"/>
          </p:nvPr>
        </p:nvSpPr>
        <p:spPr>
          <a:xfrm>
            <a:off x="652463" y="529772"/>
            <a:ext cx="6750050" cy="580571"/>
          </a:xfrm>
          <a:prstGeom prst="rect">
            <a:avLst/>
          </a:prstGeom>
        </p:spPr>
        <p:txBody>
          <a:bodyPr lIns="0"/>
          <a:lstStyle>
            <a:lvl1pPr>
              <a:defRPr sz="3200" b="1" i="0" baseline="0">
                <a:solidFill>
                  <a:srgbClr val="FFFFFF"/>
                </a:solidFill>
                <a:latin typeface="Sailec" charset="-128"/>
                <a:ea typeface="Sailec" charset="-128"/>
                <a:cs typeface="Sailec"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smtClean="0"/>
              <a:t>Section Header H2</a:t>
            </a:r>
            <a:endParaRPr lang="en-US"/>
          </a:p>
        </p:txBody>
      </p:sp>
      <p:sp>
        <p:nvSpPr>
          <p:cNvPr id="5" name="Text Placeholder 6"/>
          <p:cNvSpPr>
            <a:spLocks noGrp="1"/>
          </p:cNvSpPr>
          <p:nvPr>
            <p:ph type="body" sz="quarter" idx="11" hasCustomPrompt="1"/>
          </p:nvPr>
        </p:nvSpPr>
        <p:spPr>
          <a:xfrm>
            <a:off x="652463" y="2234521"/>
            <a:ext cx="4921250" cy="1089251"/>
          </a:xfrm>
          <a:prstGeom prst="rect">
            <a:avLst/>
          </a:prstGeom>
        </p:spPr>
        <p:txBody>
          <a:bodyPr/>
          <a:lstStyle>
            <a:lvl1pPr algn="l">
              <a:defRPr sz="4400" b="0" i="0" baseline="0">
                <a:solidFill>
                  <a:srgbClr val="FFFFFF"/>
                </a:solidFill>
                <a:latin typeface="Sailec Medium" charset="-128"/>
                <a:ea typeface="Sailec Medium" charset="-128"/>
                <a:cs typeface="Sailec Medium" charset="-128"/>
              </a:defRPr>
            </a:lvl1pPr>
            <a:lvl2pPr>
              <a:defRPr>
                <a:solidFill>
                  <a:schemeClr val="accent4"/>
                </a:solidFill>
              </a:defRPr>
            </a:lvl2pPr>
            <a:lvl3pPr>
              <a:defRPr>
                <a:solidFill>
                  <a:schemeClr val="accent4"/>
                </a:solidFill>
              </a:defRPr>
            </a:lvl3pPr>
            <a:lvl4pPr>
              <a:defRPr>
                <a:solidFill>
                  <a:schemeClr val="accent4"/>
                </a:solidFill>
              </a:defRPr>
            </a:lvl4pPr>
            <a:lvl5pPr>
              <a:defRPr>
                <a:solidFill>
                  <a:schemeClr val="accent4"/>
                </a:solidFill>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Section Break</a:t>
            </a:r>
          </a:p>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Color Option E</a:t>
            </a:r>
            <a:endParaRPr lang="en-US" dirty="0"/>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52463" y="529772"/>
            <a:ext cx="6750050" cy="580571"/>
          </a:xfrm>
          <a:prstGeom prst="rect">
            <a:avLst/>
          </a:prstGeom>
        </p:spPr>
        <p:txBody>
          <a:bodyPr lIns="0"/>
          <a:lstStyle>
            <a:lvl1pPr>
              <a:defRPr sz="3200" b="1" i="0" baseline="0">
                <a:solidFill>
                  <a:schemeClr val="accent4"/>
                </a:solidFill>
                <a:latin typeface="Sailec" charset="-128"/>
                <a:ea typeface="Sailec" charset="-128"/>
                <a:cs typeface="Sailec"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smtClean="0"/>
              <a:t>Section Header</a:t>
            </a:r>
            <a:endParaRPr lang="en-US"/>
          </a:p>
        </p:txBody>
      </p:sp>
      <p:sp>
        <p:nvSpPr>
          <p:cNvPr id="6" name="Text Placeholder 4"/>
          <p:cNvSpPr>
            <a:spLocks noGrp="1"/>
          </p:cNvSpPr>
          <p:nvPr>
            <p:ph type="body" sz="quarter" idx="11" hasCustomPrompt="1"/>
          </p:nvPr>
        </p:nvSpPr>
        <p:spPr>
          <a:xfrm>
            <a:off x="652463" y="1353457"/>
            <a:ext cx="6750050" cy="580571"/>
          </a:xfrm>
          <a:prstGeom prst="rect">
            <a:avLst/>
          </a:prstGeom>
        </p:spPr>
        <p:txBody>
          <a:bodyPr lIns="0"/>
          <a:lstStyle>
            <a:lvl1pPr>
              <a:defRPr sz="2400" b="0" i="0" baseline="0">
                <a:solidFill>
                  <a:schemeClr val="accent4"/>
                </a:solidFill>
                <a:latin typeface="Sailec Medium" charset="-128"/>
                <a:ea typeface="Sailec Medium" charset="-128"/>
                <a:cs typeface="Sailec Medium"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smtClean="0"/>
              <a:t>Header</a:t>
            </a:r>
            <a:endParaRPr lang="en-US"/>
          </a:p>
        </p:txBody>
      </p:sp>
      <p:sp>
        <p:nvSpPr>
          <p:cNvPr id="7" name="Text Placeholder 4"/>
          <p:cNvSpPr>
            <a:spLocks noGrp="1"/>
          </p:cNvSpPr>
          <p:nvPr>
            <p:ph type="body" sz="quarter" idx="12" hasCustomPrompt="1"/>
          </p:nvPr>
        </p:nvSpPr>
        <p:spPr>
          <a:xfrm>
            <a:off x="652462" y="2409372"/>
            <a:ext cx="10828337" cy="2859314"/>
          </a:xfrm>
          <a:prstGeom prst="rect">
            <a:avLst/>
          </a:prstGeom>
        </p:spPr>
        <p:txBody>
          <a:bodyPr lIns="0"/>
          <a:lstStyle>
            <a:lvl1pPr marL="228600" marR="0" indent="-228600" algn="l" defTabSz="914400" rtl="0" eaLnBrk="1" fontAlgn="auto" latinLnBrk="0" hangingPunct="1">
              <a:lnSpc>
                <a:spcPct val="90000"/>
              </a:lnSpc>
              <a:spcBef>
                <a:spcPts val="1000"/>
              </a:spcBef>
              <a:spcAft>
                <a:spcPts val="0"/>
              </a:spcAft>
              <a:buClrTx/>
              <a:buSzTx/>
              <a:buFont typeface="Arial" charset="0"/>
              <a:buChar char="•"/>
              <a:tabLst/>
              <a:defRPr sz="2800" b="0" i="0" baseline="0">
                <a:solidFill>
                  <a:schemeClr val="accent4"/>
                </a:solidFill>
                <a:latin typeface="Sailec" charset="-128"/>
                <a:ea typeface="Sailec" charset="-128"/>
                <a:cs typeface="Sailec"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Insert bulleted text in this space, this is only place holder.</a:t>
            </a:r>
          </a:p>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Insert bulleted text in this space, this is only place holder.</a:t>
            </a:r>
          </a:p>
          <a:p>
            <a:pPr marL="228600" marR="0" lvl="0" indent="-228600" algn="l" defTabSz="914400" rtl="0" eaLnBrk="1" fontAlgn="auto" latinLnBrk="0" hangingPunct="1">
              <a:lnSpc>
                <a:spcPct val="90000"/>
              </a:lnSpc>
              <a:spcBef>
                <a:spcPts val="1000"/>
              </a:spcBef>
              <a:spcAft>
                <a:spcPts val="0"/>
              </a:spcAft>
              <a:buClrTx/>
              <a:buSzTx/>
              <a:tabLst/>
              <a:defRPr/>
            </a:pPr>
            <a:r>
              <a:rPr lang="en-US" dirty="0" smtClean="0"/>
              <a:t>Insert bulleted text in this space, this is only place holder.</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lang="en-US" dirty="0" smtClean="0"/>
              <a:t>Insert bulleted text in this space, this is only place holder.</a:t>
            </a:r>
          </a:p>
          <a:p>
            <a:pPr marL="228600" marR="0" lvl="0" indent="-228600" algn="l" defTabSz="914400" rtl="0" eaLnBrk="1" fontAlgn="auto" latinLnBrk="0" hangingPunct="1">
              <a:lnSpc>
                <a:spcPct val="90000"/>
              </a:lnSpc>
              <a:spcBef>
                <a:spcPts val="1000"/>
              </a:spcBef>
              <a:spcAft>
                <a:spcPts val="0"/>
              </a:spcAft>
              <a:buClrTx/>
              <a:buSzTx/>
              <a:buFont typeface="Arial" charset="0"/>
              <a:buChar char="•"/>
              <a:tabLst/>
              <a:defRPr/>
            </a:pPr>
            <a:r>
              <a:rPr lang="en-US" dirty="0" smtClean="0"/>
              <a:t>Insert bulleted text in this space, this is only place </a:t>
            </a:r>
            <a:r>
              <a:rPr lang="en-US" dirty="0" err="1" smtClean="0"/>
              <a:t>holder.t</a:t>
            </a:r>
            <a:endParaRPr lang="en-US" dirty="0" smtClean="0"/>
          </a:p>
        </p:txBody>
      </p:sp>
    </p:spTree>
    <p:extLst>
      <p:ext uri="{BB962C8B-B14F-4D97-AF65-F5344CB8AC3E}">
        <p14:creationId xmlns:p14="http://schemas.microsoft.com/office/powerpoint/2010/main" val="1370199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652463" y="529772"/>
            <a:ext cx="6750050" cy="580571"/>
          </a:xfrm>
          <a:prstGeom prst="rect">
            <a:avLst/>
          </a:prstGeom>
        </p:spPr>
        <p:txBody>
          <a:bodyPr lIns="0"/>
          <a:lstStyle>
            <a:lvl1pPr>
              <a:defRPr sz="3200" b="1" i="0" baseline="0">
                <a:solidFill>
                  <a:schemeClr val="accent4"/>
                </a:solidFill>
                <a:latin typeface="Sailec" charset="-128"/>
                <a:ea typeface="Sailec" charset="-128"/>
                <a:cs typeface="Sailec"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smtClean="0"/>
              <a:t>Section Header</a:t>
            </a:r>
            <a:endParaRPr lang="en-US"/>
          </a:p>
        </p:txBody>
      </p:sp>
      <p:sp>
        <p:nvSpPr>
          <p:cNvPr id="6" name="Text Placeholder 4"/>
          <p:cNvSpPr>
            <a:spLocks noGrp="1"/>
          </p:cNvSpPr>
          <p:nvPr>
            <p:ph type="body" sz="quarter" idx="11" hasCustomPrompt="1"/>
          </p:nvPr>
        </p:nvSpPr>
        <p:spPr>
          <a:xfrm>
            <a:off x="7024232" y="1353457"/>
            <a:ext cx="6411924" cy="580571"/>
          </a:xfrm>
          <a:prstGeom prst="rect">
            <a:avLst/>
          </a:prstGeom>
        </p:spPr>
        <p:txBody>
          <a:bodyPr lIns="0"/>
          <a:lstStyle>
            <a:lvl1pPr>
              <a:defRPr sz="2400" b="0" i="0" baseline="0">
                <a:solidFill>
                  <a:schemeClr val="accent4"/>
                </a:solidFill>
                <a:latin typeface="Sailec Medium" charset="-128"/>
                <a:ea typeface="Sailec Medium" charset="-128"/>
                <a:cs typeface="Sailec Medium" charset="-128"/>
              </a:defRPr>
            </a:lvl1pPr>
            <a:lvl2pPr>
              <a:defRPr b="1" i="0">
                <a:latin typeface="Sailec Black" charset="-128"/>
                <a:ea typeface="Sailec Black" charset="-128"/>
                <a:cs typeface="Sailec Black" charset="-128"/>
              </a:defRPr>
            </a:lvl2pPr>
            <a:lvl3pPr>
              <a:defRPr b="1" i="0">
                <a:latin typeface="Sailec Black" charset="-128"/>
                <a:ea typeface="Sailec Black" charset="-128"/>
                <a:cs typeface="Sailec Black" charset="-128"/>
              </a:defRPr>
            </a:lvl3pPr>
            <a:lvl4pPr>
              <a:defRPr b="1" i="0">
                <a:latin typeface="Sailec Black" charset="-128"/>
                <a:ea typeface="Sailec Black" charset="-128"/>
                <a:cs typeface="Sailec Black" charset="-128"/>
              </a:defRPr>
            </a:lvl4pPr>
            <a:lvl5pPr>
              <a:defRPr b="1" i="0">
                <a:latin typeface="Sailec Black" charset="-128"/>
                <a:ea typeface="Sailec Black" charset="-128"/>
                <a:cs typeface="Sailec Black"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smtClean="0"/>
              <a:t>Header</a:t>
            </a:r>
            <a:endParaRPr lang="en-US"/>
          </a:p>
        </p:txBody>
      </p:sp>
      <p:sp>
        <p:nvSpPr>
          <p:cNvPr id="3" name="Text Placeholder 2"/>
          <p:cNvSpPr>
            <a:spLocks noGrp="1"/>
          </p:cNvSpPr>
          <p:nvPr>
            <p:ph type="body" sz="quarter" idx="12" hasCustomPrompt="1"/>
          </p:nvPr>
        </p:nvSpPr>
        <p:spPr>
          <a:xfrm>
            <a:off x="7024912" y="1934028"/>
            <a:ext cx="4412345" cy="3265487"/>
          </a:xfrm>
          <a:prstGeom prst="rect">
            <a:avLst/>
          </a:prstGeom>
        </p:spPr>
        <p:txBody>
          <a:bodyPr lIns="0"/>
          <a:lstStyle>
            <a:lvl1pPr marL="228600" marR="0" indent="-228600" algn="l" defTabSz="914400" rtl="0" eaLnBrk="1" fontAlgn="auto" latinLnBrk="0" hangingPunct="1">
              <a:lnSpc>
                <a:spcPct val="90000"/>
              </a:lnSpc>
              <a:spcBef>
                <a:spcPts val="1000"/>
              </a:spcBef>
              <a:spcAft>
                <a:spcPts val="0"/>
              </a:spcAft>
              <a:buClrTx/>
              <a:buSzTx/>
              <a:buFont typeface="Arial"/>
              <a:buNone/>
              <a:tabLst/>
              <a:defRPr sz="2000" b="0" i="0" baseline="0">
                <a:solidFill>
                  <a:schemeClr val="accent4"/>
                </a:solidFill>
                <a:latin typeface="Sailec" charset="-128"/>
                <a:ea typeface="Sailec" charset="-128"/>
                <a:cs typeface="Sailec" charset="-128"/>
              </a:defRPr>
            </a:lvl1pPr>
            <a:lvl2pPr>
              <a:defRPr b="0" i="0">
                <a:solidFill>
                  <a:schemeClr val="accent4"/>
                </a:solidFill>
                <a:latin typeface="Sailec" charset="-128"/>
                <a:ea typeface="Sailec" charset="-128"/>
                <a:cs typeface="Sailec" charset="-128"/>
              </a:defRPr>
            </a:lvl2pPr>
            <a:lvl3pPr>
              <a:defRPr b="0" i="0">
                <a:solidFill>
                  <a:schemeClr val="accent4"/>
                </a:solidFill>
                <a:latin typeface="Sailec" charset="-128"/>
                <a:ea typeface="Sailec" charset="-128"/>
                <a:cs typeface="Sailec" charset="-128"/>
              </a:defRPr>
            </a:lvl3pPr>
            <a:lvl4pPr>
              <a:defRPr b="0" i="0">
                <a:solidFill>
                  <a:schemeClr val="accent4"/>
                </a:solidFill>
                <a:latin typeface="Sailec" charset="-128"/>
                <a:ea typeface="Sailec" charset="-128"/>
                <a:cs typeface="Sailec" charset="-128"/>
              </a:defRPr>
            </a:lvl4pPr>
            <a:lvl5pPr>
              <a:defRPr b="0" i="0">
                <a:solidFill>
                  <a:schemeClr val="accent4"/>
                </a:solidFill>
                <a:latin typeface="Sailec" charset="-128"/>
                <a:ea typeface="Sailec" charset="-128"/>
                <a:cs typeface="Sailec" charset="-128"/>
              </a:defRPr>
            </a:lvl5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This is an extended version of paragraph text that we can use as a placeholder since lorem ipsum is not an option provided here in </a:t>
            </a:r>
            <a:r>
              <a:rPr lang="en-US" dirty="0" err="1" smtClean="0"/>
              <a:t>powerpoint</a:t>
            </a:r>
            <a:r>
              <a:rPr lang="en-US" dirty="0" smtClean="0"/>
              <a:t>. This is only place holder text, originally written, and one of a kind.</a:t>
            </a:r>
          </a:p>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smtClean="0"/>
              <a:t>  </a:t>
            </a:r>
            <a:endParaRPr lang="en-US" dirty="0"/>
          </a:p>
        </p:txBody>
      </p:sp>
      <p:sp>
        <p:nvSpPr>
          <p:cNvPr id="8" name="Picture Placeholder 7"/>
          <p:cNvSpPr>
            <a:spLocks noGrp="1"/>
          </p:cNvSpPr>
          <p:nvPr>
            <p:ph type="pic" sz="quarter" idx="13"/>
          </p:nvPr>
        </p:nvSpPr>
        <p:spPr>
          <a:xfrm>
            <a:off x="652463" y="1354138"/>
            <a:ext cx="5951537" cy="4103687"/>
          </a:xfrm>
          <a:prstGeom prst="rect">
            <a:avLst/>
          </a:prstGeom>
          <a:solidFill>
            <a:srgbClr val="F4F5ED"/>
          </a:solidFill>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5.xml"/><Relationship Id="rId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6.xml"/><Relationship Id="rId2"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10.xml"/><Relationship Id="rId4" Type="http://schemas.openxmlformats.org/officeDocument/2006/relationships/slideLayout" Target="../slideLayouts/slideLayout11.xml"/><Relationship Id="rId5" Type="http://schemas.openxmlformats.org/officeDocument/2006/relationships/theme" Target="../theme/theme8.xml"/><Relationship Id="rId6" Type="http://schemas.openxmlformats.org/officeDocument/2006/relationships/image" Target="../media/image2.png"/><Relationship Id="rId7" Type="http://schemas.openxmlformats.org/officeDocument/2006/relationships/image" Target="../media/image3.png"/><Relationship Id="rId1" Type="http://schemas.openxmlformats.org/officeDocument/2006/relationships/slideLayout" Target="../slideLayouts/slideLayout8.xml"/><Relationship Id="rId2"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p:cNvSpPr/>
          <p:nvPr userDrawn="1"/>
        </p:nvSpPr>
        <p:spPr>
          <a:xfrm>
            <a:off x="0" y="6263014"/>
            <a:ext cx="12192000" cy="5949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300552" y="6367228"/>
            <a:ext cx="1404862" cy="386558"/>
          </a:xfrm>
          <a:prstGeom prst="rect">
            <a:avLst/>
          </a:prstGeom>
        </p:spPr>
      </p:pic>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6200" y="6283947"/>
            <a:ext cx="2010198" cy="553120"/>
          </a:xfrm>
          <a:prstGeom prst="rect">
            <a:avLst/>
          </a:prstGeom>
        </p:spPr>
      </p:pic>
      <p:sp>
        <p:nvSpPr>
          <p:cNvPr id="8" name="Rectangle 7"/>
          <p:cNvSpPr/>
          <p:nvPr userDrawn="1"/>
        </p:nvSpPr>
        <p:spPr>
          <a:xfrm>
            <a:off x="653142" y="1"/>
            <a:ext cx="1785257" cy="156482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796504"/>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p:cNvSpPr/>
          <p:nvPr userDrawn="1"/>
        </p:nvSpPr>
        <p:spPr>
          <a:xfrm>
            <a:off x="0" y="6263014"/>
            <a:ext cx="12192000" cy="5949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300552" y="6367228"/>
            <a:ext cx="1404862" cy="386558"/>
          </a:xfrm>
          <a:prstGeom prst="rect">
            <a:avLst/>
          </a:prstGeom>
        </p:spPr>
      </p:pic>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6200" y="6283947"/>
            <a:ext cx="2010198" cy="553120"/>
          </a:xfrm>
          <a:prstGeom prst="rect">
            <a:avLst/>
          </a:prstGeom>
        </p:spPr>
      </p:pic>
    </p:spTree>
    <p:extLst>
      <p:ext uri="{BB962C8B-B14F-4D97-AF65-F5344CB8AC3E}">
        <p14:creationId xmlns:p14="http://schemas.microsoft.com/office/powerpoint/2010/main" val="403458415"/>
      </p:ext>
    </p:extLst>
  </p:cSld>
  <p:clrMap bg1="lt1" tx1="dk1" bg2="lt2" tx2="dk2" accent1="accent1" accent2="accent2" accent3="accent3" accent4="accent4" accent5="accent5" accent6="accent6" hlink="hlink" folHlink="folHlink"/>
  <p:sldLayoutIdLst>
    <p:sldLayoutId id="21474836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p:cNvSpPr/>
          <p:nvPr userDrawn="1"/>
        </p:nvSpPr>
        <p:spPr>
          <a:xfrm>
            <a:off x="0" y="6263014"/>
            <a:ext cx="12192000" cy="5949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300552" y="6367228"/>
            <a:ext cx="1404862" cy="386558"/>
          </a:xfrm>
          <a:prstGeom prst="rect">
            <a:avLst/>
          </a:prstGeom>
        </p:spPr>
      </p:pic>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6200" y="6283947"/>
            <a:ext cx="2010198" cy="553120"/>
          </a:xfrm>
          <a:prstGeom prst="rect">
            <a:avLst/>
          </a:prstGeom>
        </p:spPr>
      </p:pic>
    </p:spTree>
    <p:extLst>
      <p:ext uri="{BB962C8B-B14F-4D97-AF65-F5344CB8AC3E}">
        <p14:creationId xmlns:p14="http://schemas.microsoft.com/office/powerpoint/2010/main" val="279536884"/>
      </p:ext>
    </p:extLst>
  </p:cSld>
  <p:clrMap bg1="lt1" tx1="dk1" bg2="lt2" tx2="dk2" accent1="accent1" accent2="accent2" accent3="accent3" accent4="accent4" accent5="accent5" accent6="accent6" hlink="hlink" folHlink="folHlink"/>
  <p:sldLayoutIdLst>
    <p:sldLayoutId id="214748365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p:cNvSpPr/>
          <p:nvPr userDrawn="1"/>
        </p:nvSpPr>
        <p:spPr>
          <a:xfrm>
            <a:off x="0" y="6263014"/>
            <a:ext cx="12192000" cy="5949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300552" y="6367228"/>
            <a:ext cx="1404862" cy="386558"/>
          </a:xfrm>
          <a:prstGeom prst="rect">
            <a:avLst/>
          </a:prstGeom>
        </p:spPr>
      </p:pic>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6200" y="6283947"/>
            <a:ext cx="2010198" cy="553120"/>
          </a:xfrm>
          <a:prstGeom prst="rect">
            <a:avLst/>
          </a:prstGeom>
        </p:spPr>
      </p:pic>
    </p:spTree>
    <p:extLst>
      <p:ext uri="{BB962C8B-B14F-4D97-AF65-F5344CB8AC3E}">
        <p14:creationId xmlns:p14="http://schemas.microsoft.com/office/powerpoint/2010/main" val="644708153"/>
      </p:ext>
    </p:extLst>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p:cNvSpPr/>
          <p:nvPr userDrawn="1"/>
        </p:nvSpPr>
        <p:spPr>
          <a:xfrm>
            <a:off x="0" y="6263014"/>
            <a:ext cx="12192000" cy="5949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300552" y="6367228"/>
            <a:ext cx="1404862" cy="386558"/>
          </a:xfrm>
          <a:prstGeom prst="rect">
            <a:avLst/>
          </a:prstGeom>
        </p:spPr>
      </p:pic>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6200" y="6283947"/>
            <a:ext cx="2010198" cy="553120"/>
          </a:xfrm>
          <a:prstGeom prst="rect">
            <a:avLst/>
          </a:prstGeom>
        </p:spPr>
      </p:pic>
    </p:spTree>
    <p:extLst>
      <p:ext uri="{BB962C8B-B14F-4D97-AF65-F5344CB8AC3E}">
        <p14:creationId xmlns:p14="http://schemas.microsoft.com/office/powerpoint/2010/main" val="1629673399"/>
      </p:ext>
    </p:extLst>
  </p:cSld>
  <p:clrMap bg1="lt1" tx1="dk1" bg2="lt2" tx2="dk2" accent1="accent1" accent2="accent2" accent3="accent3" accent4="accent4" accent5="accent5" accent6="accent6" hlink="hlink" folHlink="folHlink"/>
  <p:sldLayoutIdLst>
    <p:sldLayoutId id="214748366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p:cNvSpPr/>
          <p:nvPr userDrawn="1"/>
        </p:nvSpPr>
        <p:spPr>
          <a:xfrm>
            <a:off x="0" y="6263014"/>
            <a:ext cx="12192000" cy="5949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300552" y="6367228"/>
            <a:ext cx="1404862" cy="386558"/>
          </a:xfrm>
          <a:prstGeom prst="rect">
            <a:avLst/>
          </a:prstGeom>
        </p:spPr>
      </p:pic>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6200" y="6283947"/>
            <a:ext cx="2010198" cy="553120"/>
          </a:xfrm>
          <a:prstGeom prst="rect">
            <a:avLst/>
          </a:prstGeom>
        </p:spPr>
      </p:pic>
    </p:spTree>
    <p:extLst>
      <p:ext uri="{BB962C8B-B14F-4D97-AF65-F5344CB8AC3E}">
        <p14:creationId xmlns:p14="http://schemas.microsoft.com/office/powerpoint/2010/main" val="248646646"/>
      </p:ext>
    </p:extLst>
  </p:cSld>
  <p:clrMap bg1="lt1" tx1="dk1" bg2="lt2" tx2="dk2" accent1="accent1" accent2="accent2" accent3="accent3" accent4="accent4" accent5="accent5" accent6="accent6" hlink="hlink" folHlink="folHlink"/>
  <p:sldLayoutIdLst>
    <p:sldLayoutId id="214748365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p:cNvSpPr/>
          <p:nvPr userDrawn="1"/>
        </p:nvSpPr>
        <p:spPr>
          <a:xfrm>
            <a:off x="0" y="6263014"/>
            <a:ext cx="12192000" cy="59498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300552" y="6367228"/>
            <a:ext cx="1404862" cy="386558"/>
          </a:xfrm>
          <a:prstGeom prst="rect">
            <a:avLst/>
          </a:prstGeom>
        </p:spPr>
      </p:pic>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6200" y="6283947"/>
            <a:ext cx="2010198" cy="553120"/>
          </a:xfrm>
          <a:prstGeom prst="rect">
            <a:avLst/>
          </a:prstGeom>
        </p:spPr>
      </p:pic>
    </p:spTree>
    <p:extLst>
      <p:ext uri="{BB962C8B-B14F-4D97-AF65-F5344CB8AC3E}">
        <p14:creationId xmlns:p14="http://schemas.microsoft.com/office/powerpoint/2010/main" val="914383155"/>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6"/>
          <p:cNvSpPr/>
          <p:nvPr userDrawn="1"/>
        </p:nvSpPr>
        <p:spPr>
          <a:xfrm>
            <a:off x="0" y="6263014"/>
            <a:ext cx="12192000" cy="594986"/>
          </a:xfrm>
          <a:prstGeom prst="rect">
            <a:avLst/>
          </a:prstGeom>
          <a:solidFill>
            <a:srgbClr val="F4F5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300552" y="6367228"/>
            <a:ext cx="1404862" cy="386558"/>
          </a:xfrm>
          <a:prstGeom prst="rect">
            <a:avLst/>
          </a:prstGeom>
        </p:spPr>
      </p:pic>
      <p:pic>
        <p:nvPicPr>
          <p:cNvPr id="9" name="Picture 8"/>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36200" y="6283947"/>
            <a:ext cx="2010198" cy="553120"/>
          </a:xfrm>
          <a:prstGeom prst="rect">
            <a:avLst/>
          </a:prstGeom>
        </p:spPr>
      </p:pic>
    </p:spTree>
    <p:extLst>
      <p:ext uri="{BB962C8B-B14F-4D97-AF65-F5344CB8AC3E}">
        <p14:creationId xmlns:p14="http://schemas.microsoft.com/office/powerpoint/2010/main" val="85561019"/>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652463" y="2339749"/>
            <a:ext cx="5980566" cy="1089251"/>
          </a:xfrm>
        </p:spPr>
        <p:txBody>
          <a:bodyPr lIns="0"/>
          <a:lstStyle/>
          <a:p>
            <a:pPr marL="0" indent="0">
              <a:lnSpc>
                <a:spcPct val="70000"/>
              </a:lnSpc>
              <a:buNone/>
            </a:pPr>
            <a:r>
              <a:rPr lang="en-US" dirty="0" smtClean="0"/>
              <a:t>Presentation Title</a:t>
            </a:r>
          </a:p>
          <a:p>
            <a:pPr marL="0" indent="0">
              <a:lnSpc>
                <a:spcPct val="70000"/>
              </a:lnSpc>
              <a:buNone/>
            </a:pPr>
            <a:r>
              <a:rPr lang="en-US" dirty="0" smtClean="0"/>
              <a:t>Second Line</a:t>
            </a:r>
            <a:endParaRPr lang="en-US" dirty="0"/>
          </a:p>
        </p:txBody>
      </p:sp>
      <p:sp>
        <p:nvSpPr>
          <p:cNvPr id="4" name="Text Placeholder 3"/>
          <p:cNvSpPr>
            <a:spLocks noGrp="1"/>
          </p:cNvSpPr>
          <p:nvPr>
            <p:ph type="body" sz="quarter" idx="12"/>
          </p:nvPr>
        </p:nvSpPr>
        <p:spPr>
          <a:xfrm>
            <a:off x="652463" y="3719285"/>
            <a:ext cx="6750050" cy="1520371"/>
          </a:xfrm>
        </p:spPr>
        <p:txBody>
          <a:bodyPr/>
          <a:lstStyle/>
          <a:p>
            <a:pPr marL="0" indent="0">
              <a:lnSpc>
                <a:spcPct val="80000"/>
              </a:lnSpc>
              <a:buNone/>
            </a:pPr>
            <a:r>
              <a:rPr lang="en-US" dirty="0" smtClean="0"/>
              <a:t>Presenter Name</a:t>
            </a:r>
          </a:p>
          <a:p>
            <a:pPr marL="0" indent="0">
              <a:lnSpc>
                <a:spcPct val="80000"/>
              </a:lnSpc>
              <a:buNone/>
            </a:pPr>
            <a:r>
              <a:rPr lang="en-US" dirty="0" smtClean="0"/>
              <a:t>Presenter Title</a:t>
            </a:r>
          </a:p>
          <a:p>
            <a:pPr marL="0" indent="0">
              <a:lnSpc>
                <a:spcPct val="80000"/>
              </a:lnSpc>
              <a:buNone/>
            </a:pPr>
            <a:r>
              <a:rPr lang="en-US" dirty="0" smtClean="0"/>
              <a:t>Organization</a:t>
            </a:r>
            <a:endParaRPr lang="en-US" dirty="0"/>
          </a:p>
        </p:txBody>
      </p:sp>
      <p:sp>
        <p:nvSpPr>
          <p:cNvPr id="2" name="Picture Placeholder 1"/>
          <p:cNvSpPr>
            <a:spLocks noGrp="1"/>
          </p:cNvSpPr>
          <p:nvPr>
            <p:ph type="pic" sz="quarter" idx="10"/>
          </p:nvPr>
        </p:nvSpPr>
        <p:spPr/>
      </p:sp>
      <p:sp>
        <p:nvSpPr>
          <p:cNvPr id="6" name="TextBox 5"/>
          <p:cNvSpPr txBox="1"/>
          <p:nvPr/>
        </p:nvSpPr>
        <p:spPr>
          <a:xfrm>
            <a:off x="841374" y="343991"/>
            <a:ext cx="1379539" cy="738664"/>
          </a:xfrm>
          <a:prstGeom prst="rect">
            <a:avLst/>
          </a:prstGeom>
          <a:noFill/>
        </p:spPr>
        <p:txBody>
          <a:bodyPr wrap="square" rtlCol="0">
            <a:spAutoFit/>
          </a:bodyPr>
          <a:lstStyle/>
          <a:p>
            <a:r>
              <a:rPr lang="en-US" sz="1400" dirty="0" smtClean="0">
                <a:solidFill>
                  <a:srgbClr val="FF0000"/>
                </a:solidFill>
              </a:rPr>
              <a:t>Insert Your </a:t>
            </a:r>
            <a:r>
              <a:rPr lang="en-US" sz="1400" dirty="0" smtClean="0">
                <a:solidFill>
                  <a:srgbClr val="FF0000"/>
                </a:solidFill>
              </a:rPr>
              <a:t>Company’s </a:t>
            </a:r>
            <a:r>
              <a:rPr lang="en-US" sz="1400" dirty="0" smtClean="0">
                <a:solidFill>
                  <a:srgbClr val="FF0000"/>
                </a:solidFill>
              </a:rPr>
              <a:t>Logo Here</a:t>
            </a:r>
          </a:p>
        </p:txBody>
      </p:sp>
    </p:spTree>
    <p:extLst>
      <p:ext uri="{BB962C8B-B14F-4D97-AF65-F5344CB8AC3E}">
        <p14:creationId xmlns:p14="http://schemas.microsoft.com/office/powerpoint/2010/main" val="5866980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dirty="0" smtClean="0"/>
              <a:t>Section Header H2</a:t>
            </a:r>
            <a:endParaRPr lang="en-US" dirty="0"/>
          </a:p>
        </p:txBody>
      </p:sp>
      <p:sp>
        <p:nvSpPr>
          <p:cNvPr id="3" name="Text Placeholder 2"/>
          <p:cNvSpPr>
            <a:spLocks noGrp="1"/>
          </p:cNvSpPr>
          <p:nvPr>
            <p:ph type="body" sz="quarter" idx="11"/>
          </p:nvPr>
        </p:nvSpPr>
        <p:spPr>
          <a:xfrm>
            <a:off x="652463" y="2234521"/>
            <a:ext cx="5080680" cy="1524679"/>
          </a:xfrm>
        </p:spPr>
        <p:txBody>
          <a:bodyPr lIns="0" tIns="0"/>
          <a:lstStyle/>
          <a:p>
            <a:pPr marL="0" indent="0">
              <a:buNone/>
            </a:pPr>
            <a:r>
              <a:rPr lang="en-US" dirty="0" smtClean="0"/>
              <a:t>Section Break</a:t>
            </a:r>
          </a:p>
          <a:p>
            <a:pPr marL="0" indent="0">
              <a:buNone/>
            </a:pPr>
            <a:r>
              <a:rPr lang="en-US" dirty="0" smtClean="0"/>
              <a:t>Color Option A</a:t>
            </a:r>
            <a:endParaRPr lang="en-US" dirty="0"/>
          </a:p>
        </p:txBody>
      </p:sp>
    </p:spTree>
    <p:extLst>
      <p:ext uri="{BB962C8B-B14F-4D97-AF65-F5344CB8AC3E}">
        <p14:creationId xmlns:p14="http://schemas.microsoft.com/office/powerpoint/2010/main" val="6203126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dirty="0" smtClean="0"/>
              <a:t>Section Header H2</a:t>
            </a:r>
            <a:endParaRPr lang="en-US" dirty="0"/>
          </a:p>
        </p:txBody>
      </p:sp>
      <p:sp>
        <p:nvSpPr>
          <p:cNvPr id="6" name="Text Placeholder 2"/>
          <p:cNvSpPr>
            <a:spLocks noGrp="1"/>
          </p:cNvSpPr>
          <p:nvPr>
            <p:ph type="body" sz="quarter" idx="11"/>
          </p:nvPr>
        </p:nvSpPr>
        <p:spPr>
          <a:xfrm>
            <a:off x="652463" y="2234521"/>
            <a:ext cx="5080680" cy="1524679"/>
          </a:xfrm>
        </p:spPr>
        <p:txBody>
          <a:bodyPr lIns="0" tIns="0"/>
          <a:lstStyle/>
          <a:p>
            <a:pPr marL="0" indent="0">
              <a:buNone/>
            </a:pPr>
            <a:r>
              <a:rPr lang="en-US" dirty="0" smtClean="0"/>
              <a:t>Section Break</a:t>
            </a:r>
          </a:p>
          <a:p>
            <a:pPr marL="0" indent="0">
              <a:buNone/>
            </a:pPr>
            <a:r>
              <a:rPr lang="en-US" dirty="0" smtClean="0"/>
              <a:t>Color Option B</a:t>
            </a:r>
            <a:endParaRPr lang="en-US" dirty="0"/>
          </a:p>
        </p:txBody>
      </p:sp>
    </p:spTree>
    <p:extLst>
      <p:ext uri="{BB962C8B-B14F-4D97-AF65-F5344CB8AC3E}">
        <p14:creationId xmlns:p14="http://schemas.microsoft.com/office/powerpoint/2010/main" val="2097275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dirty="0" smtClean="0"/>
              <a:t>Section Header H2</a:t>
            </a:r>
            <a:endParaRPr lang="en-US" dirty="0"/>
          </a:p>
        </p:txBody>
      </p:sp>
      <p:sp>
        <p:nvSpPr>
          <p:cNvPr id="6" name="Text Placeholder 2"/>
          <p:cNvSpPr>
            <a:spLocks noGrp="1"/>
          </p:cNvSpPr>
          <p:nvPr>
            <p:ph type="body" sz="quarter" idx="11"/>
          </p:nvPr>
        </p:nvSpPr>
        <p:spPr>
          <a:xfrm>
            <a:off x="652463" y="2234521"/>
            <a:ext cx="5080680" cy="1524679"/>
          </a:xfrm>
        </p:spPr>
        <p:txBody>
          <a:bodyPr lIns="0" tIns="0"/>
          <a:lstStyle/>
          <a:p>
            <a:pPr marL="0" indent="0">
              <a:buNone/>
            </a:pPr>
            <a:r>
              <a:rPr lang="en-US" dirty="0" smtClean="0"/>
              <a:t>Section Break</a:t>
            </a:r>
          </a:p>
          <a:p>
            <a:pPr marL="0" indent="0">
              <a:buNone/>
            </a:pPr>
            <a:r>
              <a:rPr lang="en-US" dirty="0" smtClean="0"/>
              <a:t>Color Option C</a:t>
            </a:r>
            <a:endParaRPr lang="en-US" dirty="0"/>
          </a:p>
        </p:txBody>
      </p:sp>
    </p:spTree>
    <p:extLst>
      <p:ext uri="{BB962C8B-B14F-4D97-AF65-F5344CB8AC3E}">
        <p14:creationId xmlns:p14="http://schemas.microsoft.com/office/powerpoint/2010/main" val="1705026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dirty="0" smtClean="0"/>
              <a:t>Section Header H2</a:t>
            </a:r>
            <a:endParaRPr lang="en-US" dirty="0"/>
          </a:p>
        </p:txBody>
      </p:sp>
      <p:sp>
        <p:nvSpPr>
          <p:cNvPr id="6" name="Text Placeholder 2"/>
          <p:cNvSpPr>
            <a:spLocks noGrp="1"/>
          </p:cNvSpPr>
          <p:nvPr>
            <p:ph type="body" sz="quarter" idx="11"/>
          </p:nvPr>
        </p:nvSpPr>
        <p:spPr>
          <a:xfrm>
            <a:off x="652463" y="2234521"/>
            <a:ext cx="5080680" cy="1524679"/>
          </a:xfrm>
        </p:spPr>
        <p:txBody>
          <a:bodyPr lIns="0" tIns="0"/>
          <a:lstStyle/>
          <a:p>
            <a:pPr marL="0" indent="0">
              <a:buNone/>
            </a:pPr>
            <a:r>
              <a:rPr lang="en-US" dirty="0" smtClean="0"/>
              <a:t>Section Break</a:t>
            </a:r>
          </a:p>
          <a:p>
            <a:pPr marL="0" indent="0">
              <a:buNone/>
            </a:pPr>
            <a:r>
              <a:rPr lang="en-US" dirty="0" smtClean="0"/>
              <a:t>Color Option E</a:t>
            </a:r>
            <a:endParaRPr lang="en-US" dirty="0"/>
          </a:p>
        </p:txBody>
      </p:sp>
    </p:spTree>
    <p:extLst>
      <p:ext uri="{BB962C8B-B14F-4D97-AF65-F5344CB8AC3E}">
        <p14:creationId xmlns:p14="http://schemas.microsoft.com/office/powerpoint/2010/main" val="1158395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dirty="0" smtClean="0"/>
              <a:t>Section Header</a:t>
            </a:r>
            <a:endParaRPr lang="en-US" dirty="0"/>
          </a:p>
        </p:txBody>
      </p:sp>
      <p:sp>
        <p:nvSpPr>
          <p:cNvPr id="3" name="Text Placeholder 2"/>
          <p:cNvSpPr>
            <a:spLocks noGrp="1"/>
          </p:cNvSpPr>
          <p:nvPr>
            <p:ph type="body" sz="quarter" idx="11"/>
          </p:nvPr>
        </p:nvSpPr>
        <p:spPr/>
        <p:txBody>
          <a:bodyPr/>
          <a:lstStyle/>
          <a:p>
            <a:pPr marL="0" indent="0">
              <a:buNone/>
            </a:pPr>
            <a:r>
              <a:rPr lang="en-US" dirty="0" smtClean="0"/>
              <a:t>Header</a:t>
            </a:r>
            <a:endParaRPr lang="en-US" dirty="0"/>
          </a:p>
        </p:txBody>
      </p:sp>
      <p:sp>
        <p:nvSpPr>
          <p:cNvPr id="4" name="Text Placeholder 3"/>
          <p:cNvSpPr>
            <a:spLocks noGrp="1"/>
          </p:cNvSpPr>
          <p:nvPr>
            <p:ph type="body" sz="quarter" idx="12"/>
          </p:nvPr>
        </p:nvSpPr>
        <p:spPr/>
        <p:txBody>
          <a:bodyPr/>
          <a:lstStyle/>
          <a:p>
            <a:r>
              <a:rPr lang="en-US" dirty="0" smtClean="0"/>
              <a:t>Insert bulleted text in this space</a:t>
            </a:r>
          </a:p>
          <a:p>
            <a:r>
              <a:rPr lang="en-US" dirty="0"/>
              <a:t>Insert bulleted text in this space</a:t>
            </a:r>
          </a:p>
          <a:p>
            <a:r>
              <a:rPr lang="en-US" dirty="0"/>
              <a:t>Insert bulleted text in this space</a:t>
            </a:r>
          </a:p>
          <a:p>
            <a:r>
              <a:rPr lang="en-US" dirty="0"/>
              <a:t>Insert bulleted text in this space</a:t>
            </a:r>
          </a:p>
          <a:p>
            <a:r>
              <a:rPr lang="en-US" dirty="0"/>
              <a:t>Insert bulleted text in this space</a:t>
            </a:r>
          </a:p>
          <a:p>
            <a:endParaRPr lang="en-US" dirty="0"/>
          </a:p>
        </p:txBody>
      </p:sp>
    </p:spTree>
    <p:extLst>
      <p:ext uri="{BB962C8B-B14F-4D97-AF65-F5344CB8AC3E}">
        <p14:creationId xmlns:p14="http://schemas.microsoft.com/office/powerpoint/2010/main" val="16815443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dirty="0" smtClean="0"/>
              <a:t>Section Header</a:t>
            </a:r>
            <a:endParaRPr lang="en-US" dirty="0"/>
          </a:p>
        </p:txBody>
      </p:sp>
      <p:sp>
        <p:nvSpPr>
          <p:cNvPr id="3" name="Text Placeholder 2"/>
          <p:cNvSpPr>
            <a:spLocks noGrp="1"/>
          </p:cNvSpPr>
          <p:nvPr>
            <p:ph type="body" sz="quarter" idx="11"/>
          </p:nvPr>
        </p:nvSpPr>
        <p:spPr/>
        <p:txBody>
          <a:bodyPr/>
          <a:lstStyle/>
          <a:p>
            <a:pPr marL="0" indent="0">
              <a:buNone/>
            </a:pPr>
            <a:r>
              <a:rPr lang="en-US" dirty="0" smtClean="0"/>
              <a:t>Header</a:t>
            </a:r>
            <a:endParaRPr lang="en-US" dirty="0"/>
          </a:p>
        </p:txBody>
      </p:sp>
      <p:sp>
        <p:nvSpPr>
          <p:cNvPr id="4" name="Text Placeholder 3"/>
          <p:cNvSpPr>
            <a:spLocks noGrp="1"/>
          </p:cNvSpPr>
          <p:nvPr>
            <p:ph type="body" sz="quarter" idx="12"/>
          </p:nvPr>
        </p:nvSpPr>
        <p:spPr/>
        <p:txBody>
          <a:bodyPr/>
          <a:lstStyle/>
          <a:p>
            <a:pPr marL="0">
              <a:lnSpc>
                <a:spcPct val="120000"/>
              </a:lnSpc>
            </a:pPr>
            <a:r>
              <a:rPr lang="en-US" dirty="0" smtClean="0"/>
              <a:t>Insert paragraph text in this box. This text can be descriptive of the image to left. Really this is only placeholder text and needs to be replaced. Somewhat lengthy paragraphs can be inserted in to this box. Feel free to apply long paragraphs in this text box which is lorem ipsum dolor it.</a:t>
            </a:r>
            <a:endParaRPr lang="en-US" dirty="0"/>
          </a:p>
        </p:txBody>
      </p:sp>
      <p:sp>
        <p:nvSpPr>
          <p:cNvPr id="5" name="Picture Placeholder 4"/>
          <p:cNvSpPr>
            <a:spLocks noGrp="1"/>
          </p:cNvSpPr>
          <p:nvPr>
            <p:ph type="pic" sz="quarter" idx="13"/>
          </p:nvPr>
        </p:nvSpPr>
        <p:spPr/>
      </p:sp>
    </p:spTree>
    <p:extLst>
      <p:ext uri="{BB962C8B-B14F-4D97-AF65-F5344CB8AC3E}">
        <p14:creationId xmlns:p14="http://schemas.microsoft.com/office/powerpoint/2010/main" val="688730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0" indent="0">
              <a:buNone/>
            </a:pPr>
            <a:r>
              <a:rPr lang="en-US" dirty="0" smtClean="0"/>
              <a:t>Section Header</a:t>
            </a:r>
            <a:endParaRPr lang="en-US" dirty="0"/>
          </a:p>
        </p:txBody>
      </p:sp>
      <p:sp>
        <p:nvSpPr>
          <p:cNvPr id="3" name="Picture Placeholder 2"/>
          <p:cNvSpPr>
            <a:spLocks noGrp="1"/>
          </p:cNvSpPr>
          <p:nvPr>
            <p:ph type="pic" sz="quarter" idx="13"/>
          </p:nvPr>
        </p:nvSpPr>
        <p:spPr/>
      </p:sp>
      <p:sp>
        <p:nvSpPr>
          <p:cNvPr id="4" name="Picture Placeholder 3"/>
          <p:cNvSpPr>
            <a:spLocks noGrp="1"/>
          </p:cNvSpPr>
          <p:nvPr>
            <p:ph type="pic" sz="quarter" idx="14"/>
          </p:nvPr>
        </p:nvSpPr>
        <p:spPr/>
      </p:sp>
    </p:spTree>
    <p:extLst>
      <p:ext uri="{BB962C8B-B14F-4D97-AF65-F5344CB8AC3E}">
        <p14:creationId xmlns:p14="http://schemas.microsoft.com/office/powerpoint/2010/main" val="273189051"/>
      </p:ext>
    </p:extLst>
  </p:cSld>
  <p:clrMapOvr>
    <a:masterClrMapping/>
  </p:clrMapOvr>
</p:sld>
</file>

<file path=ppt/theme/theme1.xml><?xml version="1.0" encoding="utf-8"?>
<a:theme xmlns:a="http://schemas.openxmlformats.org/drawingml/2006/main" name="Office Theme">
  <a:themeElements>
    <a:clrScheme name="GPTW SF 2018">
      <a:dk1>
        <a:srgbClr val="F3F5ED"/>
      </a:dk1>
      <a:lt1>
        <a:srgbClr val="20D5C3"/>
      </a:lt1>
      <a:dk2>
        <a:srgbClr val="B9DBA2"/>
      </a:dk2>
      <a:lt2>
        <a:srgbClr val="FFDE55"/>
      </a:lt2>
      <a:accent1>
        <a:srgbClr val="FF613A"/>
      </a:accent1>
      <a:accent2>
        <a:srgbClr val="A5286B"/>
      </a:accent2>
      <a:accent3>
        <a:srgbClr val="4F9AED"/>
      </a:accent3>
      <a:accent4>
        <a:srgbClr val="003366"/>
      </a:accent4>
      <a:accent5>
        <a:srgbClr val="087171"/>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Office Theme">
  <a:themeElements>
    <a:clrScheme name="GPTW SF 2018">
      <a:dk1>
        <a:srgbClr val="F3F5ED"/>
      </a:dk1>
      <a:lt1>
        <a:srgbClr val="20D5C3"/>
      </a:lt1>
      <a:dk2>
        <a:srgbClr val="B9DBA2"/>
      </a:dk2>
      <a:lt2>
        <a:srgbClr val="FFDE55"/>
      </a:lt2>
      <a:accent1>
        <a:srgbClr val="FF613A"/>
      </a:accent1>
      <a:accent2>
        <a:srgbClr val="A5286B"/>
      </a:accent2>
      <a:accent3>
        <a:srgbClr val="4F9AED"/>
      </a:accent3>
      <a:accent4>
        <a:srgbClr val="003366"/>
      </a:accent4>
      <a:accent5>
        <a:srgbClr val="087171"/>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GPTW SF 2018">
      <a:dk1>
        <a:srgbClr val="F3F5ED"/>
      </a:dk1>
      <a:lt1>
        <a:srgbClr val="20D5C3"/>
      </a:lt1>
      <a:dk2>
        <a:srgbClr val="B9DBA2"/>
      </a:dk2>
      <a:lt2>
        <a:srgbClr val="FFDE55"/>
      </a:lt2>
      <a:accent1>
        <a:srgbClr val="FF613A"/>
      </a:accent1>
      <a:accent2>
        <a:srgbClr val="A5286B"/>
      </a:accent2>
      <a:accent3>
        <a:srgbClr val="4F9AED"/>
      </a:accent3>
      <a:accent4>
        <a:srgbClr val="003366"/>
      </a:accent4>
      <a:accent5>
        <a:srgbClr val="087171"/>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5_Office Theme">
  <a:themeElements>
    <a:clrScheme name="GPTW SF 2018">
      <a:dk1>
        <a:srgbClr val="F3F5ED"/>
      </a:dk1>
      <a:lt1>
        <a:srgbClr val="20D5C3"/>
      </a:lt1>
      <a:dk2>
        <a:srgbClr val="B9DBA2"/>
      </a:dk2>
      <a:lt2>
        <a:srgbClr val="FFDE55"/>
      </a:lt2>
      <a:accent1>
        <a:srgbClr val="FF613A"/>
      </a:accent1>
      <a:accent2>
        <a:srgbClr val="A5286B"/>
      </a:accent2>
      <a:accent3>
        <a:srgbClr val="4F9AED"/>
      </a:accent3>
      <a:accent4>
        <a:srgbClr val="003366"/>
      </a:accent4>
      <a:accent5>
        <a:srgbClr val="087171"/>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Office Theme">
  <a:themeElements>
    <a:clrScheme name="GPTW SF 2018">
      <a:dk1>
        <a:srgbClr val="F3F5ED"/>
      </a:dk1>
      <a:lt1>
        <a:srgbClr val="20D5C3"/>
      </a:lt1>
      <a:dk2>
        <a:srgbClr val="B9DBA2"/>
      </a:dk2>
      <a:lt2>
        <a:srgbClr val="FFDE55"/>
      </a:lt2>
      <a:accent1>
        <a:srgbClr val="FF613A"/>
      </a:accent1>
      <a:accent2>
        <a:srgbClr val="A5286B"/>
      </a:accent2>
      <a:accent3>
        <a:srgbClr val="4F9AED"/>
      </a:accent3>
      <a:accent4>
        <a:srgbClr val="003366"/>
      </a:accent4>
      <a:accent5>
        <a:srgbClr val="087171"/>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Office Theme">
  <a:themeElements>
    <a:clrScheme name="GPTW SF 2018">
      <a:dk1>
        <a:srgbClr val="F3F5ED"/>
      </a:dk1>
      <a:lt1>
        <a:srgbClr val="20D5C3"/>
      </a:lt1>
      <a:dk2>
        <a:srgbClr val="B9DBA2"/>
      </a:dk2>
      <a:lt2>
        <a:srgbClr val="FFDE55"/>
      </a:lt2>
      <a:accent1>
        <a:srgbClr val="FF613A"/>
      </a:accent1>
      <a:accent2>
        <a:srgbClr val="A5286B"/>
      </a:accent2>
      <a:accent3>
        <a:srgbClr val="4F9AED"/>
      </a:accent3>
      <a:accent4>
        <a:srgbClr val="003366"/>
      </a:accent4>
      <a:accent5>
        <a:srgbClr val="087171"/>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4_Office Theme">
  <a:themeElements>
    <a:clrScheme name="GPTW SF 2018">
      <a:dk1>
        <a:srgbClr val="F3F5ED"/>
      </a:dk1>
      <a:lt1>
        <a:srgbClr val="20D5C3"/>
      </a:lt1>
      <a:dk2>
        <a:srgbClr val="B9DBA2"/>
      </a:dk2>
      <a:lt2>
        <a:srgbClr val="FFDE55"/>
      </a:lt2>
      <a:accent1>
        <a:srgbClr val="FF613A"/>
      </a:accent1>
      <a:accent2>
        <a:srgbClr val="A5286B"/>
      </a:accent2>
      <a:accent3>
        <a:srgbClr val="4F9AED"/>
      </a:accent3>
      <a:accent4>
        <a:srgbClr val="003366"/>
      </a:accent4>
      <a:accent5>
        <a:srgbClr val="087171"/>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ustom Design">
  <a:themeElements>
    <a:clrScheme name="GPTW SF 2018">
      <a:dk1>
        <a:srgbClr val="F3F5ED"/>
      </a:dk1>
      <a:lt1>
        <a:srgbClr val="20D5C3"/>
      </a:lt1>
      <a:dk2>
        <a:srgbClr val="B9DBA2"/>
      </a:dk2>
      <a:lt2>
        <a:srgbClr val="FFDE55"/>
      </a:lt2>
      <a:accent1>
        <a:srgbClr val="FF613A"/>
      </a:accent1>
      <a:accent2>
        <a:srgbClr val="A5286B"/>
      </a:accent2>
      <a:accent3>
        <a:srgbClr val="4F9AED"/>
      </a:accent3>
      <a:accent4>
        <a:srgbClr val="003366"/>
      </a:accent4>
      <a:accent5>
        <a:srgbClr val="087171"/>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192</TotalTime>
  <Words>142</Words>
  <Application>Microsoft Macintosh PowerPoint</Application>
  <PresentationFormat>Widescreen</PresentationFormat>
  <Paragraphs>29</Paragraphs>
  <Slides>8</Slides>
  <Notes>0</Notes>
  <HiddenSlides>0</HiddenSlides>
  <MMClips>0</MMClips>
  <ScaleCrop>false</ScaleCrop>
  <HeadingPairs>
    <vt:vector size="6" baseType="variant">
      <vt:variant>
        <vt:lpstr>Fonts Used</vt:lpstr>
      </vt:variant>
      <vt:variant>
        <vt:i4>5</vt:i4>
      </vt:variant>
      <vt:variant>
        <vt:lpstr>Theme</vt:lpstr>
      </vt:variant>
      <vt:variant>
        <vt:i4>8</vt:i4>
      </vt:variant>
      <vt:variant>
        <vt:lpstr>Slide Titles</vt:lpstr>
      </vt:variant>
      <vt:variant>
        <vt:i4>8</vt:i4>
      </vt:variant>
    </vt:vector>
  </HeadingPairs>
  <TitlesOfParts>
    <vt:vector size="21" baseType="lpstr">
      <vt:lpstr>Arial</vt:lpstr>
      <vt:lpstr>Calibri</vt:lpstr>
      <vt:lpstr>Sailec</vt:lpstr>
      <vt:lpstr>Sailec Black</vt:lpstr>
      <vt:lpstr>Sailec Medium</vt:lpstr>
      <vt:lpstr>Office Theme</vt:lpstr>
      <vt:lpstr>6_Office Theme</vt:lpstr>
      <vt:lpstr>2_Office Theme</vt:lpstr>
      <vt:lpstr>5_Office Theme</vt:lpstr>
      <vt:lpstr>3_Office Theme</vt:lpstr>
      <vt:lpstr>1_Office Theme</vt:lpstr>
      <vt:lpstr>4_Office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Joshua Diaz</dc:creator>
  <cp:lastModifiedBy>cedric nodado</cp:lastModifiedBy>
  <cp:revision>21</cp:revision>
  <dcterms:created xsi:type="dcterms:W3CDTF">2017-12-06T21:27:40Z</dcterms:created>
  <dcterms:modified xsi:type="dcterms:W3CDTF">2017-12-20T23:11:35Z</dcterms:modified>
</cp:coreProperties>
</file>